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テキストボックス 3"/>
          <p:cNvSpPr txBox="1"/>
          <p:nvPr/>
        </p:nvSpPr>
        <p:spPr>
          <a:xfrm>
            <a:off x="4744720" y="322580"/>
            <a:ext cx="26219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ja-JP" altLang="en-US"/>
              <a:t>通常１２０分 ３０，０００円</a:t>
            </a:r>
            <a:endParaRPr lang="ja-JP" altLang="en-US"/>
          </a:p>
        </p:txBody>
      </p:sp>
      <p:sp>
        <p:nvSpPr>
          <p:cNvPr id="6" name="テキストボックス 5"/>
          <p:cNvSpPr txBox="1"/>
          <p:nvPr/>
        </p:nvSpPr>
        <p:spPr>
          <a:xfrm>
            <a:off x="2472690" y="890905"/>
            <a:ext cx="65589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ja-JP" altLang="en-US" sz="2400" b="1"/>
              <a:t>お試し価格　</a:t>
            </a:r>
            <a:r>
              <a:rPr lang="ja-JP" altLang="en-US" sz="24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６０分　６，０００円</a:t>
            </a:r>
            <a:endParaRPr lang="ja-JP" altLang="en-US" sz="24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テキストボックス 8"/>
          <p:cNvSpPr txBox="1"/>
          <p:nvPr/>
        </p:nvSpPr>
        <p:spPr>
          <a:xfrm>
            <a:off x="2479675" y="1907540"/>
            <a:ext cx="72326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ja-JP" altLang="en-US" sz="2800" b="1"/>
              <a:t>先着５名様限定特別価格　　</a:t>
            </a:r>
            <a:r>
              <a:rPr lang="ja-JP" altLang="en-US" sz="2800" b="1">
                <a:solidFill>
                  <a:srgbClr val="FF0000"/>
                </a:solidFill>
              </a:rPr>
              <a:t>６０分　３，０００円</a:t>
            </a:r>
            <a:endParaRPr lang="ja-JP" altLang="en-US" sz="2800" b="1">
              <a:solidFill>
                <a:srgbClr val="FF0000"/>
              </a:solidFill>
            </a:endParaRPr>
          </a:p>
        </p:txBody>
      </p:sp>
      <p:sp>
        <p:nvSpPr>
          <p:cNvPr id="11" name="下矢印 10"/>
          <p:cNvSpPr/>
          <p:nvPr/>
        </p:nvSpPr>
        <p:spPr>
          <a:xfrm>
            <a:off x="5492115" y="1429385"/>
            <a:ext cx="378460" cy="478155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8" name="四角形 17"/>
          <p:cNvSpPr/>
          <p:nvPr/>
        </p:nvSpPr>
        <p:spPr>
          <a:xfrm>
            <a:off x="228600" y="2854325"/>
            <a:ext cx="11654155" cy="327088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22" name="テキストボックス 21"/>
          <p:cNvSpPr txBox="1"/>
          <p:nvPr/>
        </p:nvSpPr>
        <p:spPr>
          <a:xfrm>
            <a:off x="5147945" y="2854325"/>
            <a:ext cx="189547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3200" b="1">
                <a:solidFill>
                  <a:srgbClr val="FF0000"/>
                </a:solidFill>
              </a:rPr>
              <a:t>特別特典</a:t>
            </a:r>
            <a:endParaRPr lang="ja-JP" altLang="en-US" sz="3200" b="1">
              <a:solidFill>
                <a:srgbClr val="FF0000"/>
              </a:solidFill>
            </a:endParaRPr>
          </a:p>
        </p:txBody>
      </p:sp>
      <p:pic>
        <p:nvPicPr>
          <p:cNvPr id="2" name="図形 1" descr="ribonn-illust1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04465" y="2136775"/>
            <a:ext cx="1551305" cy="1551305"/>
          </a:xfrm>
          <a:prstGeom prst="rect">
            <a:avLst/>
          </a:prstGeom>
        </p:spPr>
      </p:pic>
      <p:sp>
        <p:nvSpPr>
          <p:cNvPr id="3" name="テキストボックス 2"/>
          <p:cNvSpPr txBox="1"/>
          <p:nvPr/>
        </p:nvSpPr>
        <p:spPr>
          <a:xfrm>
            <a:off x="1675130" y="3573145"/>
            <a:ext cx="87610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3200"/>
              <a:t>　　　　不登校の</a:t>
            </a:r>
            <a:r>
              <a:rPr lang="ja-JP" altLang="en-US" sz="4000"/>
              <a:t>段階</a:t>
            </a:r>
            <a:r>
              <a:rPr lang="ja-JP" altLang="en-US" sz="3200"/>
              <a:t>と、段階に合わせた</a:t>
            </a:r>
            <a:endParaRPr lang="ja-JP" altLang="en-US" sz="3200"/>
          </a:p>
          <a:p>
            <a:r>
              <a:rPr lang="ja-JP" altLang="en-US" sz="3200"/>
              <a:t>お子さんへの</a:t>
            </a:r>
            <a:r>
              <a:rPr lang="ja-JP" altLang="en-US" sz="4000"/>
              <a:t>接し方</a:t>
            </a:r>
            <a:r>
              <a:rPr lang="ja-JP" altLang="en-US" sz="3200"/>
              <a:t>が分かるシートをプレゼント！</a:t>
            </a:r>
            <a:endParaRPr lang="ja-JP" altLang="en-US" sz="32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WPS Presentation</Application>
  <PresentationFormat>宽屏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ＭＳ Ｐゴシック</vt:lpstr>
      <vt:lpstr>Wingdings</vt:lpstr>
      <vt:lpstr>Calibri</vt:lpstr>
      <vt:lpstr>Microsoft YaHei</vt:lpstr>
      <vt:lpstr>ＭＳ Ｐゴシック</vt:lpstr>
      <vt:lpstr>Arial Unicode MS</vt:lpstr>
      <vt:lpstr>Calibri Light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早川　一平</dc:creator>
  <cp:lastModifiedBy>早川　一平</cp:lastModifiedBy>
  <cp:revision>5</cp:revision>
  <dcterms:created xsi:type="dcterms:W3CDTF">2020-05-22T13:18:00Z</dcterms:created>
  <dcterms:modified xsi:type="dcterms:W3CDTF">2020-05-22T14:50:26Z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