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テキストボックス 5"/>
          <p:cNvSpPr txBox="1"/>
          <p:nvPr/>
        </p:nvSpPr>
        <p:spPr>
          <a:xfrm>
            <a:off x="9815830" y="75628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ja-JP" altLang="en-US"/>
          </a:p>
        </p:txBody>
      </p:sp>
      <p:sp>
        <p:nvSpPr>
          <p:cNvPr id="7" name="テキストボックス 6"/>
          <p:cNvSpPr txBox="1"/>
          <p:nvPr/>
        </p:nvSpPr>
        <p:spPr>
          <a:xfrm>
            <a:off x="1885950" y="1489075"/>
            <a:ext cx="8552815" cy="3683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p>
            <a:endParaRPr lang="ja-JP" altLang="en-US" b="1"/>
          </a:p>
        </p:txBody>
      </p:sp>
      <p:sp>
        <p:nvSpPr>
          <p:cNvPr id="9" name="減算記号 8"/>
          <p:cNvSpPr/>
          <p:nvPr/>
        </p:nvSpPr>
        <p:spPr>
          <a:xfrm>
            <a:off x="-1374140" y="1750695"/>
            <a:ext cx="15073630" cy="140335"/>
          </a:xfrm>
          <a:prstGeom prst="mathMin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11" name="テキストボックス 10"/>
          <p:cNvSpPr txBox="1"/>
          <p:nvPr/>
        </p:nvSpPr>
        <p:spPr>
          <a:xfrm>
            <a:off x="1373505" y="471805"/>
            <a:ext cx="94449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ja-JP" altLang="en-US" sz="2800" b="1"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お子さんの不登校、夫婦関係でお悩みをお持ちの母さんへ</a:t>
            </a:r>
            <a:endParaRPr lang="ja-JP" altLang="en-US" sz="2800" b="1"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テキストボックス 12"/>
          <p:cNvSpPr txBox="1"/>
          <p:nvPr/>
        </p:nvSpPr>
        <p:spPr>
          <a:xfrm>
            <a:off x="3473450" y="1290320"/>
            <a:ext cx="5244465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algn="l"/>
            <a:r>
              <a:rPr lang="ja-JP" alt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不登校経験者が行うカウンセリング</a:t>
            </a:r>
            <a:endParaRPr lang="ja-JP" altLang="en-US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テキストボックス 13"/>
          <p:cNvSpPr txBox="1"/>
          <p:nvPr/>
        </p:nvSpPr>
        <p:spPr>
          <a:xfrm>
            <a:off x="2101215" y="1998345"/>
            <a:ext cx="871728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ja-JP" altLang="en-US" sz="24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親御さん自身が抱えている</a:t>
            </a:r>
            <a:r>
              <a:rPr lang="ja-JP" altLang="en-US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イライラ</a:t>
            </a:r>
            <a:r>
              <a:rPr lang="ja-JP" altLang="en-US" sz="24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、</a:t>
            </a:r>
            <a:endParaRPr lang="ja-JP" altLang="en-US" sz="24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algn="ctr"/>
            <a:r>
              <a:rPr lang="ja-JP" altLang="en-US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不安</a:t>
            </a:r>
            <a:r>
              <a:rPr lang="ja-JP" altLang="en-US" sz="24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を吐き出すことから</a:t>
            </a:r>
            <a:r>
              <a:rPr lang="ja-JP" altLang="en-US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幸せな家族の未来は始まる</a:t>
            </a:r>
            <a:endParaRPr lang="ja-JP" altLang="en-US" sz="280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algn="ctr"/>
            <a:endParaRPr lang="ja-JP" altLang="en-US" sz="24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algn="ctr"/>
            <a:r>
              <a:rPr lang="ja-JP" altLang="en-US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親子で幸せになる不登校セラピー</a:t>
            </a:r>
            <a:endParaRPr lang="ja-JP" altLang="en-US" sz="2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6" name="テキストボックス 15"/>
          <p:cNvSpPr txBox="1"/>
          <p:nvPr/>
        </p:nvSpPr>
        <p:spPr>
          <a:xfrm>
            <a:off x="5842000" y="3238500"/>
            <a:ext cx="411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ja-JP" altLang="en-US">
                <a:latin typeface="SimSun" charset="0"/>
                <a:ea typeface="SimSun" charset="0"/>
              </a:rPr>
              <a:t>－</a:t>
            </a:r>
            <a:endParaRPr lang="ja-JP" altLang="en-US">
              <a:latin typeface="SimSun" charset="0"/>
              <a:ea typeface="SimSun" charset="0"/>
            </a:endParaRPr>
          </a:p>
        </p:txBody>
      </p:sp>
      <p:sp>
        <p:nvSpPr>
          <p:cNvPr id="17" name="テキストボックス 16"/>
          <p:cNvSpPr txBox="1"/>
          <p:nvPr/>
        </p:nvSpPr>
        <p:spPr>
          <a:xfrm>
            <a:off x="5842000" y="3238500"/>
            <a:ext cx="411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ja-JP" altLang="en-US">
                <a:latin typeface="SimSun" charset="0"/>
                <a:ea typeface="SimSun" charset="0"/>
              </a:rPr>
              <a:t>－</a:t>
            </a:r>
            <a:endParaRPr lang="ja-JP" altLang="en-US">
              <a:latin typeface="SimSun" charset="0"/>
              <a:ea typeface="SimSun" charset="0"/>
            </a:endParaRPr>
          </a:p>
        </p:txBody>
      </p:sp>
      <p:sp>
        <p:nvSpPr>
          <p:cNvPr id="19" name="減算記号 18"/>
          <p:cNvSpPr/>
          <p:nvPr/>
        </p:nvSpPr>
        <p:spPr>
          <a:xfrm>
            <a:off x="-1128395" y="3886835"/>
            <a:ext cx="14827885" cy="144780"/>
          </a:xfrm>
          <a:prstGeom prst="mathMin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26" name="テキストボックス 25"/>
          <p:cNvSpPr txBox="1"/>
          <p:nvPr/>
        </p:nvSpPr>
        <p:spPr>
          <a:xfrm>
            <a:off x="1841500" y="4878705"/>
            <a:ext cx="84124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ja-JP" altLang="en-US" sz="5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初回お試しカウンセリング</a:t>
            </a:r>
            <a:endParaRPr lang="ja-JP" altLang="en-US" sz="54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WPS Presentation</Application>
  <PresentationFormat>宽屏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5" baseType="lpstr">
      <vt:lpstr>Arial</vt:lpstr>
      <vt:lpstr>ＭＳ Ｐゴシック</vt:lpstr>
      <vt:lpstr>Wingdings</vt:lpstr>
      <vt:lpstr>SimSun</vt:lpstr>
      <vt:lpstr>Calibri</vt:lpstr>
      <vt:lpstr>Helvetica Neue</vt:lpstr>
      <vt:lpstr>ヒラギノ丸ゴ ProN</vt:lpstr>
      <vt:lpstr>HYShuSongErKW</vt:lpstr>
      <vt:lpstr>微软雅黑</vt:lpstr>
      <vt:lpstr>HYQiHeiKW</vt:lpstr>
      <vt:lpstr>ＭＳ Ｐゴシック</vt:lpstr>
      <vt:lpstr>Arial Unicode MS</vt:lpstr>
      <vt:lpstr>Calibri Light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3</cp:revision>
  <dcterms:created xsi:type="dcterms:W3CDTF">2020-03-19T01:15:38Z</dcterms:created>
  <dcterms:modified xsi:type="dcterms:W3CDTF">2020-03-19T01:15:38Z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1041-1.1.0.1615</vt:lpwstr>
  </property>
</Properties>
</file>